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5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21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31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70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42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77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04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53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6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5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0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70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4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3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8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06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12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A44B98-1566-4A06-B13B-C6D0B09AAF47}" type="datetimeFigureOut">
              <a:rPr lang="es-CO" smtClean="0"/>
              <a:t>29/05/2015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EB6E-0EF0-4D14-BCAD-543828786E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63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../Desktop/nnomina.xls" TargetMode="External"/><Relationship Id="rId7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hyperlink" Target="nomina.docx" TargetMode="External"/><Relationship Id="rId4" Type="http://schemas.openxmlformats.org/officeDocument/2006/relationships/hyperlink" Target="https://debitoor.es/glosario/definicion-nomina" TargetMode="Externa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8" y="0"/>
            <a:ext cx="10387263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63883" y="768927"/>
            <a:ext cx="749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/>
              <a:t>Trabajo final </a:t>
            </a:r>
            <a:endParaRPr lang="es-CO" sz="7200" dirty="0"/>
          </a:p>
        </p:txBody>
      </p:sp>
      <p:sp>
        <p:nvSpPr>
          <p:cNvPr id="8" name="Rectángulo 7">
            <a:hlinkClick r:id="rId3" action="ppaction://hlinkfile"/>
          </p:cNvPr>
          <p:cNvSpPr/>
          <p:nvPr/>
        </p:nvSpPr>
        <p:spPr>
          <a:xfrm>
            <a:off x="3023739" y="2408759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Nomina</a:t>
            </a:r>
            <a:endParaRPr lang="es-CO" dirty="0"/>
          </a:p>
        </p:txBody>
      </p:sp>
      <p:sp>
        <p:nvSpPr>
          <p:cNvPr id="9" name="Rectángulo 8">
            <a:hlinkClick r:id="rId4"/>
          </p:cNvPr>
          <p:cNvSpPr/>
          <p:nvPr/>
        </p:nvSpPr>
        <p:spPr>
          <a:xfrm>
            <a:off x="902363" y="3243117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                        Pagina web	</a:t>
            </a:r>
            <a:endParaRPr lang="es-CO" dirty="0"/>
          </a:p>
        </p:txBody>
      </p:sp>
      <p:sp>
        <p:nvSpPr>
          <p:cNvPr id="11" name="Rectángulo 10">
            <a:hlinkClick r:id="rId5" action="ppaction://hlinksldjump"/>
          </p:cNvPr>
          <p:cNvSpPr/>
          <p:nvPr/>
        </p:nvSpPr>
        <p:spPr>
          <a:xfrm>
            <a:off x="902364" y="4509567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Que es nomina</a:t>
            </a:r>
            <a:endParaRPr lang="es-CO" dirty="0"/>
          </a:p>
        </p:txBody>
      </p:sp>
      <p:sp>
        <p:nvSpPr>
          <p:cNvPr id="12" name="Elipse 11"/>
          <p:cNvSpPr/>
          <p:nvPr/>
        </p:nvSpPr>
        <p:spPr>
          <a:xfrm>
            <a:off x="9154391" y="5112327"/>
            <a:ext cx="1672936" cy="716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  <p:sp>
        <p:nvSpPr>
          <p:cNvPr id="7" name="Rectángulo 6">
            <a:hlinkClick r:id="rId6" action="ppaction://hlinksldjump"/>
          </p:cNvPr>
          <p:cNvSpPr/>
          <p:nvPr/>
        </p:nvSpPr>
        <p:spPr>
          <a:xfrm>
            <a:off x="5114057" y="4570954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Deducciones </a:t>
            </a:r>
            <a:endParaRPr lang="es-CO" dirty="0"/>
          </a:p>
        </p:txBody>
      </p:sp>
      <p:sp>
        <p:nvSpPr>
          <p:cNvPr id="10" name="Rectángulo 9">
            <a:hlinkClick r:id="rId7" action="ppaction://hlinksldjump"/>
          </p:cNvPr>
          <p:cNvSpPr/>
          <p:nvPr/>
        </p:nvSpPr>
        <p:spPr>
          <a:xfrm>
            <a:off x="3023740" y="5273386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apropiaciones</a:t>
            </a:r>
            <a:endParaRPr lang="es-CO" dirty="0"/>
          </a:p>
        </p:txBody>
      </p:sp>
      <p:sp>
        <p:nvSpPr>
          <p:cNvPr id="13" name="Rectángulo 12">
            <a:hlinkClick r:id="rId8" action="ppaction://hlinksldjump"/>
          </p:cNvPr>
          <p:cNvSpPr/>
          <p:nvPr/>
        </p:nvSpPr>
        <p:spPr>
          <a:xfrm>
            <a:off x="1059859" y="6193398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Recargos de las horas extras</a:t>
            </a:r>
            <a:endParaRPr lang="es-CO" dirty="0"/>
          </a:p>
        </p:txBody>
      </p:sp>
      <p:sp>
        <p:nvSpPr>
          <p:cNvPr id="14" name="Rectángulo 13">
            <a:hlinkClick r:id="rId9" action="ppaction://hlinksldjump"/>
          </p:cNvPr>
          <p:cNvSpPr/>
          <p:nvPr/>
        </p:nvSpPr>
        <p:spPr>
          <a:xfrm>
            <a:off x="5114058" y="3343364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Video</a:t>
            </a:r>
            <a:endParaRPr lang="es-CO" dirty="0"/>
          </a:p>
        </p:txBody>
      </p:sp>
      <p:sp>
        <p:nvSpPr>
          <p:cNvPr id="15" name="Rectángulo 14">
            <a:hlinkClick r:id="rId10" action="ppaction://hlinkfile"/>
          </p:cNvPr>
          <p:cNvSpPr/>
          <p:nvPr/>
        </p:nvSpPr>
        <p:spPr>
          <a:xfrm>
            <a:off x="5108862" y="6142489"/>
            <a:ext cx="1963881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Texto de Word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61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12" y="2856980"/>
            <a:ext cx="8144688" cy="40010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234045" y="1901536"/>
            <a:ext cx="6774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Definición de nómina</a:t>
            </a:r>
          </a:p>
          <a:p>
            <a:r>
              <a:rPr lang="es-CO" b="1" dirty="0"/>
              <a:t>Una nómica es el registro financiero que una empresa realiza sobre los salarios de sus empleados, bonificaciones y deducciones.</a:t>
            </a:r>
          </a:p>
          <a:p>
            <a:endParaRPr lang="es-CO" dirty="0"/>
          </a:p>
        </p:txBody>
      </p:sp>
      <p:sp>
        <p:nvSpPr>
          <p:cNvPr id="4" name="Elipse 3">
            <a:hlinkClick r:id="rId3" action="ppaction://hlinksldjump"/>
          </p:cNvPr>
          <p:cNvSpPr/>
          <p:nvPr/>
        </p:nvSpPr>
        <p:spPr>
          <a:xfrm>
            <a:off x="9362209" y="5444836"/>
            <a:ext cx="1672936" cy="872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405246" y="5603070"/>
            <a:ext cx="26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Extraída de http://www.significados.com/nomina/</a:t>
            </a:r>
          </a:p>
        </p:txBody>
      </p:sp>
    </p:spTree>
    <p:extLst>
      <p:ext uri="{BB962C8B-B14F-4D97-AF65-F5344CB8AC3E}">
        <p14:creationId xmlns:p14="http://schemas.microsoft.com/office/powerpoint/2010/main" val="8703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17558" y="625642"/>
            <a:ext cx="4860758" cy="101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 smtClean="0"/>
              <a:t>Video</a:t>
            </a:r>
            <a:endParaRPr lang="es-CO" sz="7200" dirty="0"/>
          </a:p>
        </p:txBody>
      </p:sp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10598727" y="6057900"/>
            <a:ext cx="1672936" cy="872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9445680" imgH="4540320"/>
        </mc:Choice>
        <mc:Fallback>
          <p:control name="ShockwaveFlash1" r:id="rId2" imgW="9445680" imgH="4540320">
            <p:pic>
              <p:nvPicPr>
                <p:cNvPr id="6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6663" y="2182813"/>
                  <a:ext cx="9445625" cy="45402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49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Deducciones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 total devengado- Auxilio de transporte*4%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 total devengado – Auxilio de transporte*4%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 total devengado – Auxilio de transporte *1%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0598727" y="6057900"/>
            <a:ext cx="1672936" cy="872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57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Apropiaciones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 total devengado – Auxilio de transporte *8.5%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IVM total devengado – Auxilio de transporte por el 12%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PRIMAS total devengado- 8.34%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VACACIONES total devengado – Auxilio de transporte * 4.17%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 total devengado- Auxilio de transporte*2%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ICBF total devengado – Auxilio de transporte por el 3%</a:t>
            </a:r>
          </a:p>
          <a:p>
            <a:endParaRPr lang="es-CO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0598727" y="6057900"/>
            <a:ext cx="1672936" cy="872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96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Recargos de las horas extras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EXTRA DIURNA: Valor hora ordinaria*1.25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NOCTURNA: Valor hora ordinaria*1.35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EXTRA NOCTURNA: Valor hora ordinaria*1.75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ORDINARIA DOMINICAL O FESTIVA: Valor hora ordinaria*1.75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EXTRA DIURNA DOMINICAL O FESTIVA: Valor hora ordinaria * 2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 EXTRA NOCTURNA DOMINICAL O FESTIVA: Valor hora ordinaria * 2,5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Elipse 3">
            <a:hlinkClick r:id="rId2" action="ppaction://hlinksldjump"/>
          </p:cNvPr>
          <p:cNvSpPr/>
          <p:nvPr/>
        </p:nvSpPr>
        <p:spPr>
          <a:xfrm>
            <a:off x="10598727" y="6057900"/>
            <a:ext cx="1672936" cy="872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46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196</Words>
  <Application>Microsoft Office PowerPoint</Application>
  <PresentationFormat>Panorámica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Tahoma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Deducciones</vt:lpstr>
      <vt:lpstr>Apropiaciones</vt:lpstr>
      <vt:lpstr>Recargos de las horas extras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01061-19</dc:creator>
  <cp:lastModifiedBy>01065-11</cp:lastModifiedBy>
  <cp:revision>16</cp:revision>
  <dcterms:created xsi:type="dcterms:W3CDTF">2015-05-21T01:03:30Z</dcterms:created>
  <dcterms:modified xsi:type="dcterms:W3CDTF">2015-05-30T02:19:18Z</dcterms:modified>
</cp:coreProperties>
</file>